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A3FE4A-2EDD-4041-B3F1-C303BD60E8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717ADD-5CB8-4F1E-8A47-503209D8B5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BEING A JOM IEC MEMBER MEANS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CAN WE USE JOM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5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POWERS AND DUTIES OF IEC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Hear grievances related to programs in the education plan</a:t>
            </a:r>
          </a:p>
          <a:p>
            <a:pPr>
              <a:spcAft>
                <a:spcPts val="1200"/>
              </a:spcAft>
            </a:pPr>
            <a:r>
              <a:rPr lang="en-US" dirty="0"/>
              <a:t>Meet regularly with professional staff</a:t>
            </a:r>
          </a:p>
          <a:p>
            <a:pPr>
              <a:spcAft>
                <a:spcPts val="1200"/>
              </a:spcAft>
            </a:pPr>
            <a:r>
              <a:rPr lang="en-US" dirty="0"/>
              <a:t>Hold IE Committee meetings on a regular basis which are open to the public</a:t>
            </a:r>
          </a:p>
          <a:p>
            <a:pPr>
              <a:spcAft>
                <a:spcPts val="1200"/>
              </a:spcAft>
            </a:pPr>
            <a:r>
              <a:rPr lang="en-US" dirty="0"/>
              <a:t>Have additional powers consistent with federal regulations</a:t>
            </a:r>
          </a:p>
        </p:txBody>
      </p:sp>
    </p:spTree>
    <p:extLst>
      <p:ext uri="{BB962C8B-B14F-4D97-AF65-F5344CB8AC3E}">
        <p14:creationId xmlns:p14="http://schemas.microsoft.com/office/powerpoint/2010/main" val="255626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WHAT ARE MY RESPONSIBILITIES TO THE JOM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Become informed – Parent/guardians/in loco parentis should attend JOM meetings; should learn about the annual JOM contract funding cycle; should become aware of the need to serve Indian students as IEC leadership role; should become aware of the positive critical role parental support has on student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100" dirty="0"/>
              <a:t>WHAT ARE MY RESPONSIBILITIES TO THE JOM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Become aware – Observe and be aware of strengths and weaknesses of JOM program</a:t>
            </a:r>
          </a:p>
          <a:p>
            <a:pPr>
              <a:spcAft>
                <a:spcPts val="1200"/>
              </a:spcAft>
            </a:pPr>
            <a:r>
              <a:rPr lang="en-US" dirty="0"/>
              <a:t>Become empowered – to improve local schools servicing Indian community students</a:t>
            </a:r>
          </a:p>
          <a:p>
            <a:pPr>
              <a:spcAft>
                <a:spcPts val="1200"/>
              </a:spcAft>
            </a:pPr>
            <a:r>
              <a:rPr lang="en-US" dirty="0"/>
              <a:t>Become committed – to serve on the JOM IEC</a:t>
            </a:r>
          </a:p>
        </p:txBody>
      </p:sp>
    </p:spTree>
    <p:extLst>
      <p:ext uri="{BB962C8B-B14F-4D97-AF65-F5344CB8AC3E}">
        <p14:creationId xmlns:p14="http://schemas.microsoft.com/office/powerpoint/2010/main" val="301847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CAN WE USE JOM FUNDS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Teacher Aide/Tutors</a:t>
            </a:r>
          </a:p>
          <a:p>
            <a:r>
              <a:rPr lang="en-US" dirty="0"/>
              <a:t>Head start/Kindergarten Enrichment</a:t>
            </a:r>
          </a:p>
          <a:p>
            <a:r>
              <a:rPr lang="en-US" dirty="0"/>
              <a:t>Home School Coordinator</a:t>
            </a:r>
          </a:p>
          <a:p>
            <a:r>
              <a:rPr lang="en-US" dirty="0"/>
              <a:t>Alternative Program</a:t>
            </a:r>
          </a:p>
          <a:p>
            <a:r>
              <a:rPr lang="en-US" dirty="0"/>
              <a:t>Indian Education Committee Activities</a:t>
            </a:r>
          </a:p>
          <a:p>
            <a:r>
              <a:rPr lang="en-US" dirty="0"/>
              <a:t>Cultural Activities</a:t>
            </a:r>
          </a:p>
          <a:p>
            <a:r>
              <a:rPr lang="en-US" dirty="0"/>
              <a:t>Substance Abuse Counseling</a:t>
            </a:r>
          </a:p>
          <a:p>
            <a:r>
              <a:rPr lang="en-US" dirty="0"/>
              <a:t>Career Development Counseling</a:t>
            </a:r>
          </a:p>
          <a:p>
            <a:r>
              <a:rPr lang="en-US" dirty="0"/>
              <a:t>Educational Support</a:t>
            </a:r>
          </a:p>
          <a:p>
            <a:r>
              <a:rPr lang="en-US" dirty="0"/>
              <a:t>Education Incentive Awards</a:t>
            </a:r>
          </a:p>
        </p:txBody>
      </p:sp>
    </p:spTree>
    <p:extLst>
      <p:ext uri="{BB962C8B-B14F-4D97-AF65-F5344CB8AC3E}">
        <p14:creationId xmlns:p14="http://schemas.microsoft.com/office/powerpoint/2010/main" val="171798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Incentive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T-Shirts (imprinted with emblems)</a:t>
            </a:r>
          </a:p>
          <a:p>
            <a:r>
              <a:rPr lang="en-US" dirty="0"/>
              <a:t>Plaques, trophies, certificates</a:t>
            </a:r>
          </a:p>
          <a:p>
            <a:r>
              <a:rPr lang="en-US" dirty="0"/>
              <a:t>Sports bags/back packs</a:t>
            </a:r>
          </a:p>
          <a:p>
            <a:r>
              <a:rPr lang="en-US" dirty="0"/>
              <a:t>Jackets (for sports or club achievement(portion only)) </a:t>
            </a:r>
          </a:p>
          <a:p>
            <a:r>
              <a:rPr lang="en-US" dirty="0"/>
              <a:t>Gift certificates</a:t>
            </a:r>
          </a:p>
          <a:p>
            <a:r>
              <a:rPr lang="en-US" dirty="0"/>
              <a:t>Local Field Trips</a:t>
            </a:r>
          </a:p>
          <a:p>
            <a:r>
              <a:rPr lang="en-US" dirty="0"/>
              <a:t>Door prizes</a:t>
            </a:r>
          </a:p>
          <a:p>
            <a:r>
              <a:rPr lang="en-US" dirty="0"/>
              <a:t>Awards banquets</a:t>
            </a:r>
          </a:p>
          <a:p>
            <a:r>
              <a:rPr lang="en-US" dirty="0"/>
              <a:t>Books</a:t>
            </a:r>
          </a:p>
          <a:p>
            <a:r>
              <a:rPr lang="en-US" dirty="0"/>
              <a:t>Picnics, traditional meals</a:t>
            </a:r>
          </a:p>
          <a:p>
            <a:r>
              <a:rPr lang="en-US" dirty="0"/>
              <a:t>Activities day, fun days</a:t>
            </a:r>
          </a:p>
          <a:p>
            <a:r>
              <a:rPr lang="en-US" dirty="0"/>
              <a:t>Cultural awards/honor pow wow</a:t>
            </a:r>
          </a:p>
          <a:p>
            <a:r>
              <a:rPr lang="en-US" dirty="0"/>
              <a:t>Cap &amp; Gown</a:t>
            </a:r>
          </a:p>
        </p:txBody>
      </p:sp>
    </p:spTree>
    <p:extLst>
      <p:ext uri="{BB962C8B-B14F-4D97-AF65-F5344CB8AC3E}">
        <p14:creationId xmlns:p14="http://schemas.microsoft.com/office/powerpoint/2010/main" val="15366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NOT ELIGIBLE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Announcements</a:t>
            </a:r>
          </a:p>
          <a:p>
            <a:pPr>
              <a:spcAft>
                <a:spcPts val="1200"/>
              </a:spcAft>
            </a:pPr>
            <a:r>
              <a:rPr lang="en-US" dirty="0"/>
              <a:t>Class Rings</a:t>
            </a:r>
          </a:p>
          <a:p>
            <a:pPr>
              <a:spcAft>
                <a:spcPts val="1200"/>
              </a:spcAft>
            </a:pPr>
            <a:r>
              <a:rPr lang="en-US" dirty="0"/>
              <a:t>College class tuition (Concurrent Enrollment Fees)</a:t>
            </a:r>
          </a:p>
          <a:p>
            <a:pPr>
              <a:spcAft>
                <a:spcPts val="1200"/>
              </a:spcAft>
            </a:pPr>
            <a:r>
              <a:rPr lang="en-US" dirty="0"/>
              <a:t>*Field trips for extracurricular activities that only include a select number of students and not offered to all eligible JOM students in grade level.</a:t>
            </a:r>
          </a:p>
          <a:p>
            <a:pPr>
              <a:spcAft>
                <a:spcPts val="1200"/>
              </a:spcAft>
            </a:pPr>
            <a:r>
              <a:rPr lang="en-US" dirty="0"/>
              <a:t>Home School Costs</a:t>
            </a:r>
          </a:p>
          <a:p>
            <a:pPr>
              <a:spcAft>
                <a:spcPts val="1200"/>
              </a:spcAft>
            </a:pPr>
            <a:r>
              <a:rPr lang="en-US" dirty="0"/>
              <a:t>Portrait Packages</a:t>
            </a:r>
          </a:p>
          <a:p>
            <a:pPr>
              <a:spcAft>
                <a:spcPts val="1200"/>
              </a:spcAft>
            </a:pPr>
            <a:r>
              <a:rPr lang="en-US" dirty="0"/>
              <a:t>NO STUDENT CASH AWARDS ALLOWED</a:t>
            </a:r>
          </a:p>
        </p:txBody>
      </p:sp>
    </p:spTree>
    <p:extLst>
      <p:ext uri="{BB962C8B-B14F-4D97-AF65-F5344CB8AC3E}">
        <p14:creationId xmlns:p14="http://schemas.microsoft.com/office/powerpoint/2010/main" val="17524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JOM?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Years ago, JOM was funded to provide operational support in which schools used funds to buy buses, school equipment, and more.  The JOM program was redesigned to be a supplementary program instead of basic support program to provide special services to “</a:t>
            </a:r>
            <a:r>
              <a:rPr lang="en-US" u="sng" dirty="0"/>
              <a:t>meet the unique specialized needs of Indian children attending public schools</a:t>
            </a:r>
            <a:r>
              <a:rPr lang="en-US" dirty="0"/>
              <a:t>”.</a:t>
            </a:r>
          </a:p>
          <a:p>
            <a:r>
              <a:rPr lang="en-US" dirty="0"/>
              <a:t>JOM funds are </a:t>
            </a:r>
            <a:r>
              <a:rPr lang="en-US" i="1" u="sng" dirty="0"/>
              <a:t>supplementary and are not intended to take the place of Federal, state or local funds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4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ESTABLISHMENT OF AN INDIAN EDUCATION COMMITTEE (IEC)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IEC is elected from among the parents (including persons acting in loco parentis except school administrators or officials) of eligible Indian students enrolled in the schools affected by a JOM application (contract).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0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JOM IEC Member Means: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To do what is best for the program and not necessarily what you want for your own child.</a:t>
            </a:r>
          </a:p>
          <a:p>
            <a:pPr>
              <a:spcAft>
                <a:spcPts val="1200"/>
              </a:spcAft>
            </a:pPr>
            <a:r>
              <a:rPr lang="en-US" dirty="0"/>
              <a:t>To vote on every issue that is brought before the Committee.</a:t>
            </a:r>
          </a:p>
          <a:p>
            <a:pPr>
              <a:spcAft>
                <a:spcPts val="1200"/>
              </a:spcAft>
            </a:pPr>
            <a:r>
              <a:rPr lang="en-US" dirty="0"/>
              <a:t>That you were elected by the JOM parents to represent them and their children.</a:t>
            </a:r>
          </a:p>
          <a:p>
            <a:pPr>
              <a:spcAft>
                <a:spcPts val="1200"/>
              </a:spcAft>
            </a:pPr>
            <a:r>
              <a:rPr lang="en-US" dirty="0"/>
              <a:t>That you support the efforts of the JOM staff and that you will be their advocate within the school district.</a:t>
            </a:r>
          </a:p>
        </p:txBody>
      </p:sp>
    </p:spTree>
    <p:extLst>
      <p:ext uri="{BB962C8B-B14F-4D97-AF65-F5344CB8AC3E}">
        <p14:creationId xmlns:p14="http://schemas.microsoft.com/office/powerpoint/2010/main" val="120518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JOM IEC Member Means: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To listen to the concerns of students, parent, and staff and try to the best of your ability to help.</a:t>
            </a:r>
          </a:p>
          <a:p>
            <a:pPr>
              <a:spcAft>
                <a:spcPts val="1200"/>
              </a:spcAft>
            </a:pPr>
            <a:r>
              <a:rPr lang="en-US" dirty="0"/>
              <a:t>That you account for every federal dollar spent within the JOM program in your school.</a:t>
            </a:r>
          </a:p>
          <a:p>
            <a:pPr>
              <a:spcAft>
                <a:spcPts val="1200"/>
              </a:spcAft>
            </a:pPr>
            <a:r>
              <a:rPr lang="en-US" dirty="0"/>
              <a:t>That you will make every effort to work with the school district to implement the program design that was suggested by the communities needs assessment.</a:t>
            </a:r>
          </a:p>
          <a:p>
            <a:pPr>
              <a:spcAft>
                <a:spcPts val="1200"/>
              </a:spcAft>
            </a:pPr>
            <a:r>
              <a:rPr lang="en-US" dirty="0"/>
              <a:t>That you care and want to make a difference in the lives of the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3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JOM IEC Member Means: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Sometimes being a Committee Member means to look at every possible solution to a problem and be willing to accept the best solution even if it may not have been the solution you thought of.  Always keep an open mind, stand united as a committee and support the staff with positive interaction.</a:t>
            </a:r>
          </a:p>
        </p:txBody>
      </p:sp>
    </p:spTree>
    <p:extLst>
      <p:ext uri="{BB962C8B-B14F-4D97-AF65-F5344CB8AC3E}">
        <p14:creationId xmlns:p14="http://schemas.microsoft.com/office/powerpoint/2010/main" val="380487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POWERS AND DUTIES OF IEC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Participate fully in the planning, development, implementation and evaluation of all programs.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Recommend curricula, including texts, materials, and teaching methods 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Approve the budget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Recommend criteria for employment in the program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Evaluate staff and program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POWERS AND DUTIES OF IEC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Approve and disapprove all programs to be contracted under this part.</a:t>
            </a:r>
          </a:p>
          <a:p>
            <a:pPr>
              <a:spcAft>
                <a:spcPts val="1200"/>
              </a:spcAft>
            </a:pPr>
            <a:r>
              <a:rPr lang="en-US" dirty="0"/>
              <a:t>Secure a copy of the negotiated contract approved by the Indian Education Committee (IEC)</a:t>
            </a:r>
          </a:p>
          <a:p>
            <a:pPr>
              <a:spcAft>
                <a:spcPts val="1200"/>
              </a:spcAft>
            </a:pPr>
            <a:r>
              <a:rPr lang="en-US" dirty="0"/>
              <a:t>Recommend to the director of the Johnson O’Malley program, cancellation or suspension of a contract if the contractor fails to permit such committee to its powers and duties.</a:t>
            </a:r>
          </a:p>
        </p:txBody>
      </p:sp>
    </p:spTree>
    <p:extLst>
      <p:ext uri="{BB962C8B-B14F-4D97-AF65-F5344CB8AC3E}">
        <p14:creationId xmlns:p14="http://schemas.microsoft.com/office/powerpoint/2010/main" val="71429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POWERS AND DUTIES OF IEC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Participate in contract negotiations</a:t>
            </a:r>
          </a:p>
          <a:p>
            <a:pPr>
              <a:spcAft>
                <a:spcPts val="1200"/>
              </a:spcAft>
            </a:pPr>
            <a:r>
              <a:rPr lang="en-US" dirty="0"/>
              <a:t>Have access to all reports, evaluations, surveys and other program and budget related documents determined necessary by the IEC to carry out responsibilities</a:t>
            </a:r>
          </a:p>
          <a:p>
            <a:pPr>
              <a:spcAft>
                <a:spcPts val="1200"/>
              </a:spcAft>
            </a:pPr>
            <a:r>
              <a:rPr lang="en-US" dirty="0"/>
              <a:t>Request periodic reports and evaluations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20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817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Oriel</vt:lpstr>
      <vt:lpstr>WHAT BEING A JOM IEC MEMBER MEANS </vt:lpstr>
      <vt:lpstr>WHAT IS JOM? </vt:lpstr>
      <vt:lpstr>ESTABLISHMENT OF AN INDIAN EDUCATION COMMITTEE (IEC)</vt:lpstr>
      <vt:lpstr>Being a JOM IEC Member Means:</vt:lpstr>
      <vt:lpstr>Being a JOM IEC Member Means:</vt:lpstr>
      <vt:lpstr>Being a JOM IEC Member Means:</vt:lpstr>
      <vt:lpstr>POWERS AND DUTIES OF IEC</vt:lpstr>
      <vt:lpstr>POWERS AND DUTIES OF IEC</vt:lpstr>
      <vt:lpstr>POWERS AND DUTIES OF IEC</vt:lpstr>
      <vt:lpstr>POWERS AND DUTIES OF IEC</vt:lpstr>
      <vt:lpstr>      WHAT ARE MY RESPONSIBILITIES TO THE JOM PROGRAM?</vt:lpstr>
      <vt:lpstr>  WHAT ARE MY RESPONSIBILITIES TO THE JOM PROGRAM?</vt:lpstr>
      <vt:lpstr> HOW CAN WE USE JOM FUNDS </vt:lpstr>
      <vt:lpstr>Eligible Incentive Awards</vt:lpstr>
      <vt:lpstr>ITEMS NOT ELIGIBLE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BEING A JOM IEC MEMBER MEANS</dc:title>
  <dc:creator>Etta</dc:creator>
  <cp:lastModifiedBy>John Michael Bernabe</cp:lastModifiedBy>
  <cp:revision>9</cp:revision>
  <cp:lastPrinted>2018-10-16T22:59:07Z</cp:lastPrinted>
  <dcterms:created xsi:type="dcterms:W3CDTF">2018-10-15T18:13:17Z</dcterms:created>
  <dcterms:modified xsi:type="dcterms:W3CDTF">2022-05-02T21:04:22Z</dcterms:modified>
</cp:coreProperties>
</file>